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Default Extension="gif" ContentType="image/gif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48" r:id="rId11"/>
    <p:sldId id="353" r:id="rId12"/>
    <p:sldId id="354" r:id="rId13"/>
    <p:sldId id="349" r:id="rId14"/>
    <p:sldId id="312" r:id="rId15"/>
    <p:sldId id="257" r:id="rId16"/>
    <p:sldId id="258" r:id="rId17"/>
    <p:sldId id="259" r:id="rId18"/>
    <p:sldId id="260" r:id="rId19"/>
    <p:sldId id="261" r:id="rId20"/>
    <p:sldId id="263" r:id="rId21"/>
    <p:sldId id="265" r:id="rId22"/>
    <p:sldId id="264" r:id="rId23"/>
    <p:sldId id="266" r:id="rId24"/>
    <p:sldId id="268" r:id="rId25"/>
    <p:sldId id="327" r:id="rId26"/>
    <p:sldId id="351" r:id="rId27"/>
    <p:sldId id="328" r:id="rId28"/>
    <p:sldId id="325" r:id="rId29"/>
    <p:sldId id="329" r:id="rId30"/>
    <p:sldId id="324" r:id="rId31"/>
    <p:sldId id="331" r:id="rId32"/>
    <p:sldId id="336" r:id="rId33"/>
    <p:sldId id="332" r:id="rId34"/>
    <p:sldId id="337" r:id="rId35"/>
    <p:sldId id="333" r:id="rId36"/>
    <p:sldId id="335" r:id="rId37"/>
    <p:sldId id="334" r:id="rId38"/>
    <p:sldId id="269" r:id="rId39"/>
    <p:sldId id="270" r:id="rId40"/>
    <p:sldId id="271" r:id="rId41"/>
    <p:sldId id="302" r:id="rId42"/>
    <p:sldId id="267" r:id="rId43"/>
    <p:sldId id="339" r:id="rId44"/>
    <p:sldId id="338" r:id="rId45"/>
    <p:sldId id="340" r:id="rId46"/>
    <p:sldId id="272" r:id="rId47"/>
    <p:sldId id="275" r:id="rId48"/>
    <p:sldId id="276" r:id="rId49"/>
    <p:sldId id="277" r:id="rId50"/>
    <p:sldId id="279" r:id="rId51"/>
    <p:sldId id="278" r:id="rId52"/>
    <p:sldId id="305" r:id="rId53"/>
    <p:sldId id="316" r:id="rId54"/>
    <p:sldId id="318" r:id="rId55"/>
    <p:sldId id="306" r:id="rId56"/>
    <p:sldId id="307" r:id="rId57"/>
    <p:sldId id="308" r:id="rId58"/>
    <p:sldId id="319" r:id="rId59"/>
    <p:sldId id="296" r:id="rId60"/>
    <p:sldId id="274" r:id="rId61"/>
    <p:sldId id="288" r:id="rId62"/>
    <p:sldId id="280" r:id="rId63"/>
    <p:sldId id="282" r:id="rId64"/>
    <p:sldId id="281" r:id="rId65"/>
    <p:sldId id="283" r:id="rId66"/>
    <p:sldId id="284" r:id="rId67"/>
    <p:sldId id="285" r:id="rId68"/>
    <p:sldId id="286" r:id="rId69"/>
    <p:sldId id="294" r:id="rId70"/>
    <p:sldId id="287" r:id="rId71"/>
    <p:sldId id="289" r:id="rId72"/>
    <p:sldId id="291" r:id="rId73"/>
    <p:sldId id="290" r:id="rId74"/>
    <p:sldId id="292" r:id="rId75"/>
    <p:sldId id="293" r:id="rId76"/>
    <p:sldId id="295" r:id="rId77"/>
    <p:sldId id="297" r:id="rId78"/>
    <p:sldId id="300" r:id="rId79"/>
    <p:sldId id="323" r:id="rId80"/>
    <p:sldId id="301" r:id="rId81"/>
    <p:sldId id="303" r:id="rId82"/>
    <p:sldId id="304" r:id="rId83"/>
    <p:sldId id="320" r:id="rId84"/>
    <p:sldId id="321" r:id="rId85"/>
    <p:sldId id="322" r:id="rId86"/>
    <p:sldId id="309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2709" autoAdjust="0"/>
  </p:normalViewPr>
  <p:slideViewPr>
    <p:cSldViewPr>
      <p:cViewPr varScale="1">
        <p:scale>
          <a:sx n="69" d="100"/>
          <a:sy n="69" d="100"/>
        </p:scale>
        <p:origin x="-174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D9A64B33-C3B2-427F-832F-2CA726AA4ED9}" type="presOf" srcId="{6A879299-A22E-40D8-B3C1-27AD216A3427}" destId="{761FEC65-2D3A-46F5-AFA7-F3168FB52E11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6DB872F7-AC54-4F28-8377-02377CBD9E71}" type="presOf" srcId="{C0833B84-3A08-4582-9ED0-9F4B8D1AD26F}" destId="{56AB1B7B-EEDB-4537-A904-07193F010DD7}" srcOrd="1" destOrd="0" presId="urn:microsoft.com/office/officeart/2005/8/layout/cycle2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DD176F26-AF00-4828-BEC4-ACFB77FF2673}" type="presOf" srcId="{7F4DC78F-2C1A-49A1-B381-07E7A7E2C866}" destId="{C26650D0-84C8-4511-A2C5-D69916DBD154}" srcOrd="0" destOrd="0" presId="urn:microsoft.com/office/officeart/2005/8/layout/cycle2"/>
    <dgm:cxn modelId="{3FE51B1B-C21A-4D80-B3C2-AC29F9A4DC9D}" type="presOf" srcId="{40C38D30-6874-48F3-81BE-2182B1989401}" destId="{5DD7D6E5-832C-44E6-91DC-DB66B95BB020}" srcOrd="0" destOrd="0" presId="urn:microsoft.com/office/officeart/2005/8/layout/cycle2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40EE25CD-6AF2-4390-A7EB-49E58FDC4D52}" type="presOf" srcId="{C0833B84-3A08-4582-9ED0-9F4B8D1AD26F}" destId="{818D99E8-5E30-4F02-93AA-1F3880C30DB1}" srcOrd="0" destOrd="0" presId="urn:microsoft.com/office/officeart/2005/8/layout/cycle2"/>
    <dgm:cxn modelId="{0F2AFC48-EB9F-406C-B9A3-8213667379CD}" type="presOf" srcId="{238B430E-43A6-4689-BF89-EC8E8A4F4950}" destId="{09E63CFA-CE5C-47DA-939E-11F740A1B9F1}" srcOrd="0" destOrd="0" presId="urn:microsoft.com/office/officeart/2005/8/layout/cycle2"/>
    <dgm:cxn modelId="{60B3857C-A1DE-4517-806C-86212BF74FBB}" type="presOf" srcId="{B10A7154-0D2E-47DD-AB19-5FCFD9C9EA99}" destId="{D4400F8B-D1EE-4382-AC8E-24816B3C947C}" srcOrd="0" destOrd="0" presId="urn:microsoft.com/office/officeart/2005/8/layout/cycle2"/>
    <dgm:cxn modelId="{E0B4EEFA-0E31-4F93-8E0D-D76DC9FDDE63}" type="presOf" srcId="{FED34922-74C8-4A2A-9979-8BB65DCBB357}" destId="{3794E48D-AE7E-4152-9C0E-DCDB7FC470E6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4EAE8842-9E1D-43B5-88EF-401E30D812D5}" type="presOf" srcId="{40C38D30-6874-48F3-81BE-2182B1989401}" destId="{1BEC6BBA-A3E6-43D8-A95D-A831F75AEDC6}" srcOrd="1" destOrd="0" presId="urn:microsoft.com/office/officeart/2005/8/layout/cycle2"/>
    <dgm:cxn modelId="{46AC4DCD-7CA0-48B1-9F7D-587BDA1B189B}" type="presOf" srcId="{6A879299-A22E-40D8-B3C1-27AD216A3427}" destId="{F6A005C6-660C-4759-AC88-4330ADFA28A8}" srcOrd="1" destOrd="0" presId="urn:microsoft.com/office/officeart/2005/8/layout/cycle2"/>
    <dgm:cxn modelId="{D6B0096D-16E3-48F3-880F-AC4325AB241A}" type="presOf" srcId="{D9664CB4-FF3B-4983-AB67-26DE2D4C6D87}" destId="{345BDFB8-2117-4112-A1D2-5B4DE3890D82}" srcOrd="0" destOrd="0" presId="urn:microsoft.com/office/officeart/2005/8/layout/cycle2"/>
    <dgm:cxn modelId="{B1DFB5BB-3E3B-47D2-A68E-68D804696870}" type="presOf" srcId="{74DCF6C3-7BE7-48D2-8159-DAC2D4738DBB}" destId="{5E474535-8FDC-44A2-91B6-43131734684B}" srcOrd="0" destOrd="0" presId="urn:microsoft.com/office/officeart/2005/8/layout/cycle2"/>
    <dgm:cxn modelId="{D6BD68A1-506D-4371-B7C2-DA6BB7EE6AD2}" type="presOf" srcId="{CBD95DDA-81A2-4406-8203-C51462ED5425}" destId="{145B5203-FB7F-44DE-9645-8BD364EB02DC}" srcOrd="0" destOrd="0" presId="urn:microsoft.com/office/officeart/2005/8/layout/cycle2"/>
    <dgm:cxn modelId="{3B29D406-31D8-48AE-92DF-680CF8AF3889}" type="presOf" srcId="{1C1C7B28-70A4-4731-B85D-644ECA580FED}" destId="{D57F4D84-1399-45B3-B9EC-8DFB6431E39B}" srcOrd="0" destOrd="0" presId="urn:microsoft.com/office/officeart/2005/8/layout/cycle2"/>
    <dgm:cxn modelId="{88094C0F-9A5E-4370-B7BB-8B6105E02B5E}" type="presOf" srcId="{238B430E-43A6-4689-BF89-EC8E8A4F4950}" destId="{10C5E12B-FD54-457E-B0F3-A242A4AE9053}" srcOrd="1" destOrd="0" presId="urn:microsoft.com/office/officeart/2005/8/layout/cycle2"/>
    <dgm:cxn modelId="{55CE5F5A-5F14-43C8-A293-D741A563BE17}" type="presOf" srcId="{7F4DC78F-2C1A-49A1-B381-07E7A7E2C866}" destId="{60BF126E-7FDB-48CA-9F45-64137100AA2B}" srcOrd="1" destOrd="0" presId="urn:microsoft.com/office/officeart/2005/8/layout/cycle2"/>
    <dgm:cxn modelId="{83939B26-404D-473F-BB01-29D33F29E0DF}" type="presParOf" srcId="{145B5203-FB7F-44DE-9645-8BD364EB02DC}" destId="{D4400F8B-D1EE-4382-AC8E-24816B3C947C}" srcOrd="0" destOrd="0" presId="urn:microsoft.com/office/officeart/2005/8/layout/cycle2"/>
    <dgm:cxn modelId="{236A7F7F-AD61-4F0F-9A3A-E1960C38F90E}" type="presParOf" srcId="{145B5203-FB7F-44DE-9645-8BD364EB02DC}" destId="{C26650D0-84C8-4511-A2C5-D69916DBD154}" srcOrd="1" destOrd="0" presId="urn:microsoft.com/office/officeart/2005/8/layout/cycle2"/>
    <dgm:cxn modelId="{2C324F8D-B331-4E14-BFB1-C28740DB3DEA}" type="presParOf" srcId="{C26650D0-84C8-4511-A2C5-D69916DBD154}" destId="{60BF126E-7FDB-48CA-9F45-64137100AA2B}" srcOrd="0" destOrd="0" presId="urn:microsoft.com/office/officeart/2005/8/layout/cycle2"/>
    <dgm:cxn modelId="{E89B37DE-CCCA-4AF7-A4FA-E6968941D70A}" type="presParOf" srcId="{145B5203-FB7F-44DE-9645-8BD364EB02DC}" destId="{5E474535-8FDC-44A2-91B6-43131734684B}" srcOrd="2" destOrd="0" presId="urn:microsoft.com/office/officeart/2005/8/layout/cycle2"/>
    <dgm:cxn modelId="{52568EF8-7C38-4106-9299-41F441C3BF9C}" type="presParOf" srcId="{145B5203-FB7F-44DE-9645-8BD364EB02DC}" destId="{09E63CFA-CE5C-47DA-939E-11F740A1B9F1}" srcOrd="3" destOrd="0" presId="urn:microsoft.com/office/officeart/2005/8/layout/cycle2"/>
    <dgm:cxn modelId="{FC3B4534-7BCE-4FFE-A821-731A38F94AAE}" type="presParOf" srcId="{09E63CFA-CE5C-47DA-939E-11F740A1B9F1}" destId="{10C5E12B-FD54-457E-B0F3-A242A4AE9053}" srcOrd="0" destOrd="0" presId="urn:microsoft.com/office/officeart/2005/8/layout/cycle2"/>
    <dgm:cxn modelId="{6CB73560-4B6C-4AA3-939B-2E3E8067935B}" type="presParOf" srcId="{145B5203-FB7F-44DE-9645-8BD364EB02DC}" destId="{D57F4D84-1399-45B3-B9EC-8DFB6431E39B}" srcOrd="4" destOrd="0" presId="urn:microsoft.com/office/officeart/2005/8/layout/cycle2"/>
    <dgm:cxn modelId="{1F3C8AF6-75F7-4DDA-BC9D-4F234FE70C3A}" type="presParOf" srcId="{145B5203-FB7F-44DE-9645-8BD364EB02DC}" destId="{761FEC65-2D3A-46F5-AFA7-F3168FB52E11}" srcOrd="5" destOrd="0" presId="urn:microsoft.com/office/officeart/2005/8/layout/cycle2"/>
    <dgm:cxn modelId="{AE127787-683D-47C0-9727-BEC0155110B5}" type="presParOf" srcId="{761FEC65-2D3A-46F5-AFA7-F3168FB52E11}" destId="{F6A005C6-660C-4759-AC88-4330ADFA28A8}" srcOrd="0" destOrd="0" presId="urn:microsoft.com/office/officeart/2005/8/layout/cycle2"/>
    <dgm:cxn modelId="{A3D6FD8B-329F-42E6-BD45-0827ACF2DFF5}" type="presParOf" srcId="{145B5203-FB7F-44DE-9645-8BD364EB02DC}" destId="{3794E48D-AE7E-4152-9C0E-DCDB7FC470E6}" srcOrd="6" destOrd="0" presId="urn:microsoft.com/office/officeart/2005/8/layout/cycle2"/>
    <dgm:cxn modelId="{8BFDD994-F93D-4611-ABED-B33605EDAFF8}" type="presParOf" srcId="{145B5203-FB7F-44DE-9645-8BD364EB02DC}" destId="{818D99E8-5E30-4F02-93AA-1F3880C30DB1}" srcOrd="7" destOrd="0" presId="urn:microsoft.com/office/officeart/2005/8/layout/cycle2"/>
    <dgm:cxn modelId="{FA3E77BB-4FB8-45D9-8557-A4A69A7BE834}" type="presParOf" srcId="{818D99E8-5E30-4F02-93AA-1F3880C30DB1}" destId="{56AB1B7B-EEDB-4537-A904-07193F010DD7}" srcOrd="0" destOrd="0" presId="urn:microsoft.com/office/officeart/2005/8/layout/cycle2"/>
    <dgm:cxn modelId="{0CB10718-815A-4690-ACEE-8455095CA1A4}" type="presParOf" srcId="{145B5203-FB7F-44DE-9645-8BD364EB02DC}" destId="{345BDFB8-2117-4112-A1D2-5B4DE3890D82}" srcOrd="8" destOrd="0" presId="urn:microsoft.com/office/officeart/2005/8/layout/cycle2"/>
    <dgm:cxn modelId="{3C6743E6-7B76-4760-AF9C-018221A2548A}" type="presParOf" srcId="{145B5203-FB7F-44DE-9645-8BD364EB02DC}" destId="{5DD7D6E5-832C-44E6-91DC-DB66B95BB020}" srcOrd="9" destOrd="0" presId="urn:microsoft.com/office/officeart/2005/8/layout/cycle2"/>
    <dgm:cxn modelId="{478ACF80-C517-43A3-9E5C-AD5C351C1AA6}" type="presParOf" srcId="{5DD7D6E5-832C-44E6-91DC-DB66B95BB020}" destId="{1BEC6BBA-A3E6-43D8-A95D-A831F75AEDC6}" srcOrd="0" destOrd="0" presId="urn:microsoft.com/office/officeart/2005/8/layout/cycle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69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7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9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9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9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9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9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1: </a:t>
            </a:r>
            <a:r>
              <a:rPr lang="en-US" sz="3200" dirty="0" err="1" smtClean="0">
                <a:solidFill>
                  <a:schemeClr val="tx1"/>
                </a:solidFill>
              </a:rPr>
              <a:t>LabVIEW</a:t>
            </a:r>
            <a:r>
              <a:rPr lang="en-US" sz="3200" dirty="0" smtClean="0">
                <a:solidFill>
                  <a:schemeClr val="tx1"/>
                </a:solidFill>
              </a:rPr>
              <a:t> Basics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  <a:endParaRPr lang="en-US" b="0" dirty="0" smtClean="0"/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05000"/>
            <a:ext cx="6248400" cy="422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19600" y="30480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381000" y="34290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47800" y="35814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486400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2514600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2000" y="5562600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 branch “public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releases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” for future reference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03" name="Group 202"/>
          <p:cNvGrpSpPr/>
          <p:nvPr/>
        </p:nvGrpSpPr>
        <p:grpSpPr>
          <a:xfrm>
            <a:off x="496408" y="532967"/>
            <a:ext cx="8264860" cy="5800726"/>
            <a:chOff x="496408" y="528204"/>
            <a:chExt cx="8264860" cy="5800726"/>
          </a:xfrm>
        </p:grpSpPr>
        <p:grpSp>
          <p:nvGrpSpPr>
            <p:cNvPr id="143" name="Group 73"/>
            <p:cNvGrpSpPr/>
            <p:nvPr/>
          </p:nvGrpSpPr>
          <p:grpSpPr>
            <a:xfrm>
              <a:off x="496408" y="1747404"/>
              <a:ext cx="1559260" cy="1907977"/>
              <a:chOff x="498140" y="1752600"/>
              <a:chExt cx="1559260" cy="1907977"/>
            </a:xfrm>
          </p:grpSpPr>
          <p:pic>
            <p:nvPicPr>
              <p:cNvPr id="195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196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197" name="TextBox 196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4" name="Group 71"/>
            <p:cNvGrpSpPr/>
            <p:nvPr/>
          </p:nvGrpSpPr>
          <p:grpSpPr>
            <a:xfrm>
              <a:off x="1217468" y="604404"/>
              <a:ext cx="1901984" cy="1724026"/>
              <a:chOff x="1219200" y="609600"/>
              <a:chExt cx="1901984" cy="1724026"/>
            </a:xfrm>
          </p:grpSpPr>
          <p:pic>
            <p:nvPicPr>
              <p:cNvPr id="191" name="Picture 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2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193" name="TextBox 192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5" name="Group 69"/>
            <p:cNvGrpSpPr/>
            <p:nvPr/>
          </p:nvGrpSpPr>
          <p:grpSpPr>
            <a:xfrm>
              <a:off x="3122468" y="528204"/>
              <a:ext cx="2116028" cy="1676400"/>
              <a:chOff x="3124200" y="533400"/>
              <a:chExt cx="2116028" cy="1676400"/>
            </a:xfrm>
          </p:grpSpPr>
          <p:pic>
            <p:nvPicPr>
              <p:cNvPr id="187" name="Picture 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8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189" name="TextBox 188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6" name="Group 74"/>
            <p:cNvGrpSpPr/>
            <p:nvPr/>
          </p:nvGrpSpPr>
          <p:grpSpPr>
            <a:xfrm>
              <a:off x="5332268" y="528204"/>
              <a:ext cx="1913156" cy="1483398"/>
              <a:chOff x="5334000" y="533400"/>
              <a:chExt cx="1913156" cy="1483398"/>
            </a:xfrm>
          </p:grpSpPr>
          <p:grpSp>
            <p:nvGrpSpPr>
              <p:cNvPr id="181" name="Group 25"/>
              <p:cNvGrpSpPr/>
              <p:nvPr/>
            </p:nvGrpSpPr>
            <p:grpSpPr>
              <a:xfrm>
                <a:off x="5334000" y="1143000"/>
                <a:ext cx="1676400" cy="873798"/>
                <a:chOff x="1752600" y="1295400"/>
                <a:chExt cx="4933950" cy="2571750"/>
              </a:xfrm>
            </p:grpSpPr>
            <p:pic>
              <p:nvPicPr>
                <p:cNvPr id="18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86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82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183" name="TextBox 182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7" name="Group 75"/>
            <p:cNvGrpSpPr/>
            <p:nvPr/>
          </p:nvGrpSpPr>
          <p:grpSpPr>
            <a:xfrm>
              <a:off x="6932468" y="1518804"/>
              <a:ext cx="1795684" cy="1530729"/>
              <a:chOff x="6934200" y="1524000"/>
              <a:chExt cx="1795684" cy="1530729"/>
            </a:xfrm>
          </p:grpSpPr>
          <p:grpSp>
            <p:nvGrpSpPr>
              <p:cNvPr id="17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179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80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177" name="TextBox 176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8" name="Group 78"/>
            <p:cNvGrpSpPr/>
            <p:nvPr/>
          </p:nvGrpSpPr>
          <p:grpSpPr>
            <a:xfrm>
              <a:off x="6246668" y="4033404"/>
              <a:ext cx="1140056" cy="1470026"/>
              <a:chOff x="6248400" y="4038600"/>
              <a:chExt cx="1140056" cy="1470026"/>
            </a:xfrm>
          </p:grpSpPr>
          <p:pic>
            <p:nvPicPr>
              <p:cNvPr id="171" name="Picture 12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72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173" name="TextBox 172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9" name="Group 79"/>
            <p:cNvGrpSpPr/>
            <p:nvPr/>
          </p:nvGrpSpPr>
          <p:grpSpPr>
            <a:xfrm>
              <a:off x="4341668" y="3271404"/>
              <a:ext cx="1607726" cy="1572090"/>
              <a:chOff x="4343400" y="3276600"/>
              <a:chExt cx="1607726" cy="1572090"/>
            </a:xfrm>
          </p:grpSpPr>
          <p:pic>
            <p:nvPicPr>
              <p:cNvPr id="169" name="Picture 14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0" name="TextBox 169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0" name="Group 77"/>
            <p:cNvGrpSpPr/>
            <p:nvPr/>
          </p:nvGrpSpPr>
          <p:grpSpPr>
            <a:xfrm>
              <a:off x="7571519" y="4490604"/>
              <a:ext cx="1189749" cy="1452946"/>
              <a:chOff x="7573251" y="4495800"/>
              <a:chExt cx="1189749" cy="1452946"/>
            </a:xfrm>
          </p:grpSpPr>
          <p:pic>
            <p:nvPicPr>
              <p:cNvPr id="165" name="Picture 11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66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167" name="TextBox 166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8" name="TextBox 167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1" name="Group 80"/>
            <p:cNvGrpSpPr/>
            <p:nvPr/>
          </p:nvGrpSpPr>
          <p:grpSpPr>
            <a:xfrm>
              <a:off x="4551000" y="4871604"/>
              <a:ext cx="1467068" cy="1457326"/>
              <a:chOff x="4552732" y="4876800"/>
              <a:chExt cx="1467068" cy="1457326"/>
            </a:xfrm>
          </p:grpSpPr>
          <p:pic>
            <p:nvPicPr>
              <p:cNvPr id="161" name="Picture 13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62" name="Group 125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163" name="TextBox 162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TextBox 163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2" name="Group 81"/>
            <p:cNvGrpSpPr/>
            <p:nvPr/>
          </p:nvGrpSpPr>
          <p:grpSpPr>
            <a:xfrm>
              <a:off x="2360468" y="3652404"/>
              <a:ext cx="1402948" cy="2220402"/>
              <a:chOff x="2362200" y="3657600"/>
              <a:chExt cx="1402948" cy="2220402"/>
            </a:xfrm>
          </p:grpSpPr>
          <p:pic>
            <p:nvPicPr>
              <p:cNvPr id="159" name="Picture 15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3" name="Group 82"/>
            <p:cNvGrpSpPr/>
            <p:nvPr/>
          </p:nvGrpSpPr>
          <p:grpSpPr>
            <a:xfrm>
              <a:off x="531668" y="4045072"/>
              <a:ext cx="1524000" cy="1969532"/>
              <a:chOff x="533400" y="4050268"/>
              <a:chExt cx="1524000" cy="1969532"/>
            </a:xfrm>
          </p:grpSpPr>
          <p:pic>
            <p:nvPicPr>
              <p:cNvPr id="157" name="Picture 16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8" name="TextBox 157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3352800"/>
          <a:ext cx="8610599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163782"/>
                <a:gridCol w="554182"/>
                <a:gridCol w="1052945"/>
                <a:gridCol w="1142998"/>
                <a:gridCol w="2348346"/>
                <a:gridCol w="2348346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257800" y="2438400"/>
          <a:ext cx="3371850" cy="475622"/>
        </p:xfrm>
        <a:graphic>
          <a:graphicData uri="http://schemas.openxmlformats.org/presentationml/2006/ole">
            <p:oleObj spid="_x0000_s44034" name="Formula" r:id="rId5" imgW="1969920" imgH="277200" progId="Equation.Ribbi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dirty="0" smtClean="0"/>
              <a:t>A plan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dirty="0" smtClean="0"/>
              <a:t>A language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dirty="0" smtClean="0"/>
              <a:t>Source code control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43200" y="1600200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5000" y="2133600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6096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0960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</a:t>
            </a:r>
            <a:r>
              <a:rPr lang="en-US" dirty="0" smtClean="0"/>
              <a:t>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15608</TotalTime>
  <Words>4092</Words>
  <Application>Microsoft Office PowerPoint</Application>
  <PresentationFormat>On-screen Show (4:3)</PresentationFormat>
  <Paragraphs>1216</Paragraphs>
  <Slides>86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Office Theme</vt:lpstr>
      <vt:lpstr>Formula</vt:lpstr>
      <vt:lpstr>Getting Data in the Lab</vt:lpstr>
      <vt:lpstr>Slide 2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Forking the class git repository</vt:lpstr>
      <vt:lpstr>Forking the class git repository</vt:lpstr>
      <vt:lpstr>Pulling Updates from the Class Repo</vt:lpstr>
      <vt:lpstr>Good SCC Practices</vt:lpstr>
      <vt:lpstr>Laboratory Software Choices</vt:lpstr>
      <vt:lpstr>What is LabVIEW?</vt:lpstr>
      <vt:lpstr>LabVIEW Environment</vt:lpstr>
      <vt:lpstr>Front Panel</vt:lpstr>
      <vt:lpstr>Toolbar</vt:lpstr>
      <vt:lpstr>Block Diagram</vt:lpstr>
      <vt:lpstr>Toolbar</vt:lpstr>
      <vt:lpstr>Control/Indicator Terminals</vt:lpstr>
      <vt:lpstr>Building a Simple VI</vt:lpstr>
      <vt:lpstr>Dataflow</vt:lpstr>
      <vt:lpstr>Data Types (Incomplete)</vt:lpstr>
      <vt:lpstr>Integer Data Types</vt:lpstr>
      <vt:lpstr>Binary, Decimal and Hex</vt:lpstr>
      <vt:lpstr>Floating Point Data Types</vt:lpstr>
      <vt:lpstr>Data Types—Which One?</vt:lpstr>
      <vt:lpstr>Data Types—Why should I care?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Slide 43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Slide 54</vt:lpstr>
      <vt:lpstr>Analysis</vt:lpstr>
      <vt:lpstr>Simple Analysis</vt:lpstr>
      <vt:lpstr>Simple Analysis</vt:lpstr>
      <vt:lpstr>Slide 58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163</cp:revision>
  <dcterms:created xsi:type="dcterms:W3CDTF">2015-03-13T14:22:56Z</dcterms:created>
  <dcterms:modified xsi:type="dcterms:W3CDTF">2016-01-12T02:27:28Z</dcterms:modified>
</cp:coreProperties>
</file>